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4319588" cy="6048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800080"/>
    <a:srgbClr val="FF0066"/>
    <a:srgbClr val="FF0060"/>
    <a:srgbClr val="F2F2F2"/>
    <a:srgbClr val="E4E4E4"/>
    <a:srgbClr val="333333"/>
    <a:srgbClr val="FEFAF4"/>
    <a:srgbClr val="FCEEDC"/>
    <a:srgbClr val="F9D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140F2-9BCA-4592-A4F6-0A42E32FEBB8}" v="26" dt="2025-07-04T22:12:45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3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11F140F2-9BCA-4592-A4F6-0A42E32FEBB8}"/>
    <pc:docChg chg="custSel modSld">
      <pc:chgData name="Fatima Pillosu" userId="a6295d4dc9e22643" providerId="LiveId" clId="{11F140F2-9BCA-4592-A4F6-0A42E32FEBB8}" dt="2025-07-04T23:34:38.868" v="449" actId="1037"/>
      <pc:docMkLst>
        <pc:docMk/>
      </pc:docMkLst>
      <pc:sldChg chg="addSp delSp modSp mod">
        <pc:chgData name="Fatima Pillosu" userId="a6295d4dc9e22643" providerId="LiveId" clId="{11F140F2-9BCA-4592-A4F6-0A42E32FEBB8}" dt="2025-07-04T23:34:38.868" v="449" actId="1037"/>
        <pc:sldMkLst>
          <pc:docMk/>
          <pc:sldMk cId="2517527664" sldId="257"/>
        </pc:sldMkLst>
        <pc:spChg chg="add del">
          <ac:chgData name="Fatima Pillosu" userId="a6295d4dc9e22643" providerId="LiveId" clId="{11F140F2-9BCA-4592-A4F6-0A42E32FEBB8}" dt="2025-07-04T22:12:31.327" v="395" actId="478"/>
          <ac:spMkLst>
            <pc:docMk/>
            <pc:sldMk cId="2517527664" sldId="257"/>
            <ac:spMk id="50" creationId="{75F37DD6-110F-8F15-0F9C-3FD9F318B283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1" creationId="{7CA80247-944D-A79D-DD75-278A2FC157C4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2" creationId="{CB98C17D-E332-3D1A-3C6B-DECB619E09DE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3" creationId="{EF9E77C6-E200-60B0-DC59-D7377C85B378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4" creationId="{340973BB-231D-A83E-2BE3-A5A626F89730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5" creationId="{D393B3F9-2851-0907-0CDD-2F28C8A84419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6" creationId="{D4218213-73AC-9C63-858A-127D2614CC4C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7" creationId="{0232C9F6-DED8-72AD-A160-539836C0ABBB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8" creationId="{8F9C89D2-46DF-441F-1653-42D88E53992A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9" creationId="{58FCB103-8F7B-7D5C-DC04-2CF9AB57BF48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0" creationId="{48234934-E6E5-8FC5-91AD-B32F880DA6FD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1" creationId="{C2EA061E-F2E2-3076-1A84-77B170092055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2" creationId="{4502D28A-E881-BDC9-AA57-36ED7A0F166C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3" creationId="{E4473764-DC01-39F2-E0E1-7D860A3DB86E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7" creationId="{7CA80247-944D-A79D-DD75-278A2FC157C4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8" creationId="{CB98C17D-E332-3D1A-3C6B-DECB619E09DE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9" creationId="{EF9E77C6-E200-60B0-DC59-D7377C85B378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0" creationId="{340973BB-231D-A83E-2BE3-A5A626F89730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1" creationId="{D393B3F9-2851-0907-0CDD-2F28C8A84419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2" creationId="{D4218213-73AC-9C63-858A-127D2614CC4C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3" creationId="{0232C9F6-DED8-72AD-A160-539836C0ABBB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4" creationId="{8F9C89D2-46DF-441F-1653-42D88E53992A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5" creationId="{58FCB103-8F7B-7D5C-DC04-2CF9AB57BF48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6" creationId="{48234934-E6E5-8FC5-91AD-B32F880DA6FD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7" creationId="{C2EA061E-F2E2-3076-1A84-77B170092055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204" creationId="{4502D28A-E881-BDC9-AA57-36ED7A0F166C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208" creationId="{E4473764-DC01-39F2-E0E1-7D860A3DB86E}"/>
          </ac:spMkLst>
        </pc:sp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" creationId="{1B58C9AF-6744-96BB-7713-E6124664618F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5" creationId="{EA05062D-22A5-44A7-3387-9C311B48B6E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7" creationId="{0E545C65-B4A9-DD54-2164-08515905A7D9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9" creationId="{F13E477F-0411-3CD3-0464-CEB8A10039D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1" creationId="{40424130-02F0-83E5-F23B-1A35E65E1BD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3" creationId="{561E6DB0-364D-E7D3-36DA-42551CC2C882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5" creationId="{651066EF-A896-4095-94F1-8D698735FDF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7" creationId="{461A7A23-DAE2-A5DE-5867-6242132D715A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9" creationId="{1770985B-3BC8-F08D-A290-BC8E26B8C066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1" creationId="{D2684944-193E-3758-8CB2-487556708BBB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3" creationId="{7491D120-EA4A-72BC-D969-995C6E9A679D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5" creationId="{FE771CCD-A4BB-478F-F280-AB573F12C9C4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7" creationId="{50694A3F-50B3-72BB-E730-F0034BBA894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9" creationId="{3BF49973-6A7C-9CA3-8042-7F6729B4A4A8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1" creationId="{C2681576-8A23-6652-2DD9-15AF0D5906F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3" creationId="{EBD81110-9B7C-DFE8-9DEF-CB0E49B7EB3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5" creationId="{E4C55F5B-C238-AB59-74B5-C45D2789E0C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7" creationId="{B0C3C8AA-A470-6D6A-AAD2-CC5552E91BE7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9" creationId="{025AB1AB-8C62-99BE-4CA5-E4F7AB3BD8CF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1" creationId="{F30936E8-2406-FD5C-D408-F247975425A2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3" creationId="{80A34370-EBB1-A6D4-1061-213E9BD38B8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5" creationId="{6ED6B655-AFA5-10AD-81E2-650615D11D10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7" creationId="{AF401DA9-490C-37C3-2A12-D9D3452E8321}"/>
          </ac:picMkLst>
        </pc:picChg>
        <pc:picChg chg="add del mo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9" creationId="{1AD14665-FB97-49C1-BC01-BB47D52DF87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28" creationId="{1AD14665-FB97-49C1-BC01-BB47D52DF87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29" creationId="{AF401DA9-490C-37C3-2A12-D9D3452E8321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0" creationId="{6ED6B655-AFA5-10AD-81E2-650615D11D10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1" creationId="{80A34370-EBB1-A6D4-1061-213E9BD38B85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2" creationId="{F30936E8-2406-FD5C-D408-F247975425A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3" creationId="{025AB1AB-8C62-99BE-4CA5-E4F7AB3BD8CF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4" creationId="{B0C3C8AA-A470-6D6A-AAD2-CC5552E91BE7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5" creationId="{E4C55F5B-C238-AB59-74B5-C45D2789E0C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6" creationId="{EBD81110-9B7C-DFE8-9DEF-CB0E49B7EB3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7" creationId="{C2681576-8A23-6652-2DD9-15AF0D5906F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8" creationId="{3BF49973-6A7C-9CA3-8042-7F6729B4A4A8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9" creationId="{50694A3F-50B3-72BB-E730-F0034BBA8943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0" creationId="{FE771CCD-A4BB-478F-F280-AB573F12C9C4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1" creationId="{7491D120-EA4A-72BC-D969-995C6E9A679D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2" creationId="{D2684944-193E-3758-8CB2-487556708BBB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3" creationId="{1770985B-3BC8-F08D-A290-BC8E26B8C066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4" creationId="{461A7A23-DAE2-A5DE-5867-6242132D715A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5" creationId="{651066EF-A896-4095-94F1-8D698735FDF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6" creationId="{561E6DB0-364D-E7D3-36DA-42551CC2C88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7" creationId="{40424130-02F0-83E5-F23B-1A35E65E1BD5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8" creationId="{F13E477F-0411-3CD3-0464-CEB8A10039D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9" creationId="{0E545C65-B4A9-DD54-2164-08515905A7D9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50" creationId="{EA05062D-22A5-44A7-3387-9C311B48B6E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51" creationId="{1B58C9AF-6744-96BB-7713-E6124664618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88" creationId="{96F228B0-C147-FE47-6E4D-9CCC523346F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89" creationId="{856B4DA1-C90A-0ADC-B356-9997D2ECBBAB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0" creationId="{80D7248D-35D9-DA3F-D665-E7F618903F4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1" creationId="{FF7BABF3-A0A5-6C9F-4F50-C1ABBC904164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2" creationId="{CF9D4187-DBEE-5B05-7985-2B96A203E18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3" creationId="{53D4F8BE-D1C9-25C7-6F51-CB0EF9D89C1D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4" creationId="{4217E2A1-4E3A-C012-6883-1B1EC7450EC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5" creationId="{CF871728-3DAF-4AD3-3D0D-542419BDCA4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6" creationId="{7319A4E1-E3D0-3B0D-FED4-D4352E469D0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7" creationId="{CB7CA15E-24B8-676E-669A-BE8791031B7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8" creationId="{D19A26A7-5825-1EE6-BE73-29ED325D3FC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9" creationId="{4B53234E-FA0F-98D2-428F-BA0E8B91ECA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0" creationId="{C31291B9-4A34-7840-56F2-555EF92BFE0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1" creationId="{5B9F0CB7-99DE-3A47-3CA3-DAC87C28D4F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2" creationId="{21861CB3-9E56-4065-F643-9A4ABF6AA2C0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3" creationId="{9635B14F-084B-F37C-B7C4-56D659E690B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5" creationId="{35FA0833-D29D-D90D-CBA8-BCFE6E81AC54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6" creationId="{2B86DEB7-D7FC-5B2E-9142-4D00A764CC5D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7" creationId="{A38D68D5-D203-115A-9C0E-40C462042E6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9" creationId="{F5F3B376-238B-C158-8B8A-1C3A6C657C8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0" creationId="{02E65D49-5134-F93A-54BD-EDEE57383DB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1" creationId="{DE1F1B38-28AD-012E-2BA5-D77D9C53879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2" creationId="{7EC211BE-7FBA-6471-88F8-3B62C6B0523B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3" creationId="{E673F4D1-B636-1F98-6CA1-25DB4BD98F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989862"/>
            <a:ext cx="3671650" cy="210573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176797"/>
            <a:ext cx="3239691" cy="146029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53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1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22020"/>
            <a:ext cx="931411" cy="51257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22020"/>
            <a:ext cx="2740239" cy="51257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89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5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507895"/>
            <a:ext cx="3725645" cy="2515956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047653"/>
            <a:ext cx="3725645" cy="1323082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16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610100"/>
            <a:ext cx="1835825" cy="3837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610100"/>
            <a:ext cx="1835825" cy="3837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1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22021"/>
            <a:ext cx="3725645" cy="11690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482692"/>
            <a:ext cx="1827388" cy="72664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209337"/>
            <a:ext cx="1827388" cy="324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482692"/>
            <a:ext cx="1836388" cy="72664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209337"/>
            <a:ext cx="1836388" cy="324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4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3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8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3225"/>
            <a:ext cx="1393180" cy="1411288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870856"/>
            <a:ext cx="2186791" cy="4298266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14512"/>
            <a:ext cx="1393180" cy="3361609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23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3225"/>
            <a:ext cx="1393180" cy="1411288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870856"/>
            <a:ext cx="2186791" cy="4298266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14512"/>
            <a:ext cx="1393180" cy="3361609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0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22021"/>
            <a:ext cx="3725645" cy="116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610100"/>
            <a:ext cx="3725645" cy="383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5605949"/>
            <a:ext cx="971907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5605949"/>
            <a:ext cx="1457861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5605949"/>
            <a:ext cx="971907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04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46214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results – ROC curve (breakdown score)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Evaluated over the </a:t>
            </a:r>
            <a:r>
              <a:rPr lang="en-GB" sz="10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GB" sz="1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456532" y="349607"/>
            <a:ext cx="1746962" cy="18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485441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24710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514659" y="353801"/>
            <a:ext cx="1774564" cy="18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-6401" y="761885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-6401" y="1622237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-12889" y="2478875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6076" y="3358240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6076" y="4240237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-12889" y="5114716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02488" y="499934"/>
            <a:ext cx="87895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448581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8" name="Picture 12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AD14665-FB97-49C1-BC01-BB47D52D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713667"/>
            <a:ext cx="1053000" cy="972000"/>
          </a:xfrm>
          <a:prstGeom prst="rect">
            <a:avLst/>
          </a:prstGeom>
        </p:spPr>
      </p:pic>
      <p:pic>
        <p:nvPicPr>
          <p:cNvPr id="129" name="Picture 128" descr="A graph of a function&#10;&#10;AI-generated content may be incorrect.">
            <a:extLst>
              <a:ext uri="{FF2B5EF4-FFF2-40B4-BE49-F238E27FC236}">
                <a16:creationId xmlns:a16="http://schemas.microsoft.com/office/drawing/2014/main" id="{AF401DA9-490C-37C3-2A12-D9D3452E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1581686"/>
            <a:ext cx="1053000" cy="972000"/>
          </a:xfrm>
          <a:prstGeom prst="rect">
            <a:avLst/>
          </a:prstGeom>
        </p:spPr>
      </p:pic>
      <p:pic>
        <p:nvPicPr>
          <p:cNvPr id="130" name="Picture 129" descr="A graph of a function&#10;&#10;AI-generated content may be incorrect.">
            <a:extLst>
              <a:ext uri="{FF2B5EF4-FFF2-40B4-BE49-F238E27FC236}">
                <a16:creationId xmlns:a16="http://schemas.microsoft.com/office/drawing/2014/main" id="{6ED6B655-AFA5-10AD-81E2-650615D1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2455178"/>
            <a:ext cx="1053000" cy="972000"/>
          </a:xfrm>
          <a:prstGeom prst="rect">
            <a:avLst/>
          </a:prstGeom>
        </p:spPr>
      </p:pic>
      <p:pic>
        <p:nvPicPr>
          <p:cNvPr id="131" name="Picture 130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0A34370-EBB1-A6D4-1061-213E9BD3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3322240"/>
            <a:ext cx="1053000" cy="972000"/>
          </a:xfrm>
          <a:prstGeom prst="rect">
            <a:avLst/>
          </a:prstGeom>
        </p:spPr>
      </p:pic>
      <p:pic>
        <p:nvPicPr>
          <p:cNvPr id="132" name="Picture 131" descr="A graph of a function&#10;&#10;AI-generated content may be incorrect.">
            <a:extLst>
              <a:ext uri="{FF2B5EF4-FFF2-40B4-BE49-F238E27FC236}">
                <a16:creationId xmlns:a16="http://schemas.microsoft.com/office/drawing/2014/main" id="{F30936E8-2406-FD5C-D408-F2479754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4202233"/>
            <a:ext cx="1053000" cy="972000"/>
          </a:xfrm>
          <a:prstGeom prst="rect">
            <a:avLst/>
          </a:prstGeom>
        </p:spPr>
      </p:pic>
      <p:pic>
        <p:nvPicPr>
          <p:cNvPr id="133" name="Picture 13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25AB1AB-8C62-99BE-4CA5-E4F7AB3BD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5078716"/>
            <a:ext cx="1053000" cy="972000"/>
          </a:xfrm>
          <a:prstGeom prst="rect">
            <a:avLst/>
          </a:prstGeom>
        </p:spPr>
      </p:pic>
      <p:pic>
        <p:nvPicPr>
          <p:cNvPr id="134" name="Picture 13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0C3C8AA-A470-6D6A-AAD2-CC5552E91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713667"/>
            <a:ext cx="1053000" cy="972000"/>
          </a:xfrm>
          <a:prstGeom prst="rect">
            <a:avLst/>
          </a:prstGeom>
        </p:spPr>
      </p:pic>
      <p:pic>
        <p:nvPicPr>
          <p:cNvPr id="135" name="Picture 13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C55F5B-C238-AB59-74B5-C45D2789E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1581686"/>
            <a:ext cx="1053000" cy="972000"/>
          </a:xfrm>
          <a:prstGeom prst="rect">
            <a:avLst/>
          </a:prstGeom>
        </p:spPr>
      </p:pic>
      <p:pic>
        <p:nvPicPr>
          <p:cNvPr id="136" name="Picture 135" descr="A graph of a function&#10;&#10;AI-generated content may be incorrect.">
            <a:extLst>
              <a:ext uri="{FF2B5EF4-FFF2-40B4-BE49-F238E27FC236}">
                <a16:creationId xmlns:a16="http://schemas.microsoft.com/office/drawing/2014/main" id="{EBD81110-9B7C-DFE8-9DEF-CB0E49B7E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2455178"/>
            <a:ext cx="1053000" cy="972000"/>
          </a:xfrm>
          <a:prstGeom prst="rect">
            <a:avLst/>
          </a:prstGeom>
        </p:spPr>
      </p:pic>
      <p:pic>
        <p:nvPicPr>
          <p:cNvPr id="137" name="Picture 13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2681576-8A23-6652-2DD9-15AF0D590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3322240"/>
            <a:ext cx="1053000" cy="972000"/>
          </a:xfrm>
          <a:prstGeom prst="rect">
            <a:avLst/>
          </a:prstGeom>
        </p:spPr>
      </p:pic>
      <p:pic>
        <p:nvPicPr>
          <p:cNvPr id="138" name="Picture 137" descr="A graph of a function&#10;&#10;AI-generated content may be incorrect.">
            <a:extLst>
              <a:ext uri="{FF2B5EF4-FFF2-40B4-BE49-F238E27FC236}">
                <a16:creationId xmlns:a16="http://schemas.microsoft.com/office/drawing/2014/main" id="{3BF49973-6A7C-9CA3-8042-7F6729B4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4202233"/>
            <a:ext cx="1053000" cy="972000"/>
          </a:xfrm>
          <a:prstGeom prst="rect">
            <a:avLst/>
          </a:prstGeom>
        </p:spPr>
      </p:pic>
      <p:pic>
        <p:nvPicPr>
          <p:cNvPr id="139" name="Picture 13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0694A3F-50B3-72BB-E730-F0034BBA89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5078716"/>
            <a:ext cx="1053000" cy="972000"/>
          </a:xfrm>
          <a:prstGeom prst="rect">
            <a:avLst/>
          </a:prstGeom>
        </p:spPr>
      </p:pic>
      <p:pic>
        <p:nvPicPr>
          <p:cNvPr id="140" name="Picture 139" descr="A graph of a function&#10;&#10;AI-generated content may be incorrect.">
            <a:extLst>
              <a:ext uri="{FF2B5EF4-FFF2-40B4-BE49-F238E27FC236}">
                <a16:creationId xmlns:a16="http://schemas.microsoft.com/office/drawing/2014/main" id="{FE771CCD-A4BB-478F-F280-AB573F12C9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711326"/>
            <a:ext cx="1053000" cy="972000"/>
          </a:xfrm>
          <a:prstGeom prst="rect">
            <a:avLst/>
          </a:prstGeom>
        </p:spPr>
      </p:pic>
      <p:pic>
        <p:nvPicPr>
          <p:cNvPr id="141" name="Picture 1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491D120-EA4A-72BC-D969-995C6E9A67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1579345"/>
            <a:ext cx="1053000" cy="972000"/>
          </a:xfrm>
          <a:prstGeom prst="rect">
            <a:avLst/>
          </a:prstGeom>
        </p:spPr>
      </p:pic>
      <p:pic>
        <p:nvPicPr>
          <p:cNvPr id="142" name="Picture 141" descr="A graph of a function&#10;&#10;AI-generated content may be incorrect.">
            <a:extLst>
              <a:ext uri="{FF2B5EF4-FFF2-40B4-BE49-F238E27FC236}">
                <a16:creationId xmlns:a16="http://schemas.microsoft.com/office/drawing/2014/main" id="{D2684944-193E-3758-8CB2-487556708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2452837"/>
            <a:ext cx="1053000" cy="972000"/>
          </a:xfrm>
          <a:prstGeom prst="rect">
            <a:avLst/>
          </a:prstGeom>
        </p:spPr>
      </p:pic>
      <p:pic>
        <p:nvPicPr>
          <p:cNvPr id="143" name="Picture 142" descr="A graph of a function&#10;&#10;AI-generated content may be incorrect.">
            <a:extLst>
              <a:ext uri="{FF2B5EF4-FFF2-40B4-BE49-F238E27FC236}">
                <a16:creationId xmlns:a16="http://schemas.microsoft.com/office/drawing/2014/main" id="{1770985B-3BC8-F08D-A290-BC8E26B8C0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3319899"/>
            <a:ext cx="1053000" cy="972000"/>
          </a:xfrm>
          <a:prstGeom prst="rect">
            <a:avLst/>
          </a:prstGeom>
        </p:spPr>
      </p:pic>
      <p:pic>
        <p:nvPicPr>
          <p:cNvPr id="144" name="Picture 143" descr="A graph of a function&#10;&#10;AI-generated content may be incorrect.">
            <a:extLst>
              <a:ext uri="{FF2B5EF4-FFF2-40B4-BE49-F238E27FC236}">
                <a16:creationId xmlns:a16="http://schemas.microsoft.com/office/drawing/2014/main" id="{461A7A23-DAE2-A5DE-5867-6242132D71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4199892"/>
            <a:ext cx="1053000" cy="972000"/>
          </a:xfrm>
          <a:prstGeom prst="rect">
            <a:avLst/>
          </a:prstGeom>
        </p:spPr>
      </p:pic>
      <p:pic>
        <p:nvPicPr>
          <p:cNvPr id="145" name="Picture 144" descr="A graph of a function&#10;&#10;AI-generated content may be incorrect.">
            <a:extLst>
              <a:ext uri="{FF2B5EF4-FFF2-40B4-BE49-F238E27FC236}">
                <a16:creationId xmlns:a16="http://schemas.microsoft.com/office/drawing/2014/main" id="{651066EF-A896-4095-94F1-8D698735FD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5076375"/>
            <a:ext cx="1053000" cy="972000"/>
          </a:xfrm>
          <a:prstGeom prst="rect">
            <a:avLst/>
          </a:prstGeom>
        </p:spPr>
      </p:pic>
      <p:pic>
        <p:nvPicPr>
          <p:cNvPr id="146" name="Picture 145" descr="A graph of a function&#10;&#10;AI-generated content may be incorrect.">
            <a:extLst>
              <a:ext uri="{FF2B5EF4-FFF2-40B4-BE49-F238E27FC236}">
                <a16:creationId xmlns:a16="http://schemas.microsoft.com/office/drawing/2014/main" id="{561E6DB0-364D-E7D3-36DA-42551CC2C8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713667"/>
            <a:ext cx="1053000" cy="972000"/>
          </a:xfrm>
          <a:prstGeom prst="rect">
            <a:avLst/>
          </a:prstGeom>
        </p:spPr>
      </p:pic>
      <p:pic>
        <p:nvPicPr>
          <p:cNvPr id="147" name="Picture 146" descr="A graph of a function&#10;&#10;AI-generated content may be incorrect.">
            <a:extLst>
              <a:ext uri="{FF2B5EF4-FFF2-40B4-BE49-F238E27FC236}">
                <a16:creationId xmlns:a16="http://schemas.microsoft.com/office/drawing/2014/main" id="{40424130-02F0-83E5-F23B-1A35E65E1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1581686"/>
            <a:ext cx="1053000" cy="972000"/>
          </a:xfrm>
          <a:prstGeom prst="rect">
            <a:avLst/>
          </a:prstGeom>
        </p:spPr>
      </p:pic>
      <p:pic>
        <p:nvPicPr>
          <p:cNvPr id="148" name="Picture 147" descr="A graph of a function&#10;&#10;AI-generated content may be incorrect.">
            <a:extLst>
              <a:ext uri="{FF2B5EF4-FFF2-40B4-BE49-F238E27FC236}">
                <a16:creationId xmlns:a16="http://schemas.microsoft.com/office/drawing/2014/main" id="{F13E477F-0411-3CD3-0464-CEB8A10039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2455178"/>
            <a:ext cx="1053000" cy="972000"/>
          </a:xfrm>
          <a:prstGeom prst="rect">
            <a:avLst/>
          </a:prstGeom>
        </p:spPr>
      </p:pic>
      <p:pic>
        <p:nvPicPr>
          <p:cNvPr id="149" name="Picture 148" descr="A graph of a function&#10;&#10;AI-generated content may be incorrect.">
            <a:extLst>
              <a:ext uri="{FF2B5EF4-FFF2-40B4-BE49-F238E27FC236}">
                <a16:creationId xmlns:a16="http://schemas.microsoft.com/office/drawing/2014/main" id="{0E545C65-B4A9-DD54-2164-08515905A7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3322240"/>
            <a:ext cx="1053000" cy="972000"/>
          </a:xfrm>
          <a:prstGeom prst="rect">
            <a:avLst/>
          </a:prstGeom>
        </p:spPr>
      </p:pic>
      <p:pic>
        <p:nvPicPr>
          <p:cNvPr id="150" name="Picture 149" descr="A graph of a function&#10;&#10;AI-generated content may be incorrect.">
            <a:extLst>
              <a:ext uri="{FF2B5EF4-FFF2-40B4-BE49-F238E27FC236}">
                <a16:creationId xmlns:a16="http://schemas.microsoft.com/office/drawing/2014/main" id="{EA05062D-22A5-44A7-3387-9C311B48B6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4202233"/>
            <a:ext cx="1053000" cy="972000"/>
          </a:xfrm>
          <a:prstGeom prst="rect">
            <a:avLst/>
          </a:prstGeom>
        </p:spPr>
      </p:pic>
      <p:pic>
        <p:nvPicPr>
          <p:cNvPr id="151" name="Picture 150" descr="A graph of a function&#10;&#10;AI-generated content may be incorrect.">
            <a:extLst>
              <a:ext uri="{FF2B5EF4-FFF2-40B4-BE49-F238E27FC236}">
                <a16:creationId xmlns:a16="http://schemas.microsoft.com/office/drawing/2014/main" id="{1B58C9AF-6744-96BB-7713-E612466461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5078716"/>
            <a:ext cx="1053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5</cp:revision>
  <dcterms:created xsi:type="dcterms:W3CDTF">2025-07-03T10:20:20Z</dcterms:created>
  <dcterms:modified xsi:type="dcterms:W3CDTF">2025-07-04T23:34:44Z</dcterms:modified>
</cp:coreProperties>
</file>